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34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2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26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007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92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220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794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790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122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653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8171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77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7485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46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24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1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E7341-9FA3-4720-9B5E-9CA5CEA3F27F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7DA2BE4-A6E5-4178-B60D-E5A74CE75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9908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ACE16-FD8B-4025-8DF5-58B6EC9AD9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05682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COORDINATION.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4196E5-63F9-419D-8009-8B89E29E05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37138"/>
            <a:ext cx="9144000" cy="2720662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FACTORS INFLUENCING CARE COORDINATION.</a:t>
            </a:r>
          </a:p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NAME.</a:t>
            </a:r>
          </a:p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 AFFILIATIONS.</a:t>
            </a:r>
          </a:p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DATE.</a:t>
            </a:r>
          </a:p>
        </p:txBody>
      </p:sp>
    </p:spTree>
    <p:extLst>
      <p:ext uri="{BB962C8B-B14F-4D97-AF65-F5344CB8AC3E}">
        <p14:creationId xmlns:p14="http://schemas.microsoft.com/office/powerpoint/2010/main" val="4181010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F078C-1FE1-4128-9114-2B679C700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00038-17CC-43CC-9683-66D29DFAD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B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etter care coordination can enhance patients’ experiences, reduce hospital costs and improve health outcomes</a:t>
            </a:r>
          </a:p>
          <a:p>
            <a:pPr algn="ctr"/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Care coordination refers to the combination of activities between the hospital practitioners and the patients to help in effective and efficient delivery of services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</a:rPr>
              <a:t>Therefore there are factors influencing care coordination by medical practitioners. These factors include: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</a:rPr>
              <a:t>Safety factors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</a:rPr>
              <a:t>Ethical factors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</a:rPr>
              <a:t>Cultural factors.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</a:rPr>
              <a:t>Organizational policies.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</a:rPr>
              <a:t>Professional factors.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6780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A51FA-F011-4CCE-B351-46DB78545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 factors.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552F7-067C-4226-859B-3C1AD76EC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60775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Safety refers to the ability of the medical institution to ensure that medical records are confidential, available, authentic and not altered.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These factors include: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Confidentiality of information.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Availability of information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Authenticity of information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Change management.</a:t>
            </a:r>
          </a:p>
          <a:p>
            <a:pPr algn="ctr"/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Change management refers to activities utilized by an organization to support and assist people, and project teams to change an organization.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18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511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B19AF-BCE7-48F6-B0CB-52D67A313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Ethical factors.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8A926-32CE-4346-88F7-A198CEF13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code of ethics refers to a set of rule and values regarding behaviors and decisions of employees within an organization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The nursing association follows these four major code of ethics: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autonomy,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beneficence, 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non-maleficence 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justice</a:t>
            </a:r>
          </a:p>
          <a:p>
            <a:pPr algn="ctr"/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proper ethical values of medical practitioners will ensure that services are delivered to the patients efficiently and effectively.</a:t>
            </a:r>
          </a:p>
          <a:p>
            <a:pPr marL="0" indent="0" algn="ctr">
              <a:buNone/>
            </a:pP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98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2CD45-9F23-4E1E-96E2-04942F6D3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Organizational policies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CF98C-735C-4CA3-BD6F-BDBB9557E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41834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policy refers to a principle of behavior that is necessary and has been formally expressed by either local authorities, or the government or both.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Effective policies within a healthcare facility will lead to the following: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Better experience for the pa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tients.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Patient loyalty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Better hospital standards.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Power sharing capabilities.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146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1DE1D-DC41-49A9-9214-ABD2BE870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factors.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0CE4-9956-41E2-9647-7BA1D6A97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Professionalism refers to pertaining to standards of certain profession or career.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factors may influence care coordination in such a way that: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Professionalism may contradict with a person’s ethical values.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Professionalism may contradict with the safety of a patient during an emergency.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215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40FA7-8F5E-402F-87EF-4D76882C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Cultural factors.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B3DF3-A744-4831-888E-C160344CA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Culture refers to the arts, customs, lifestyle and habits characterized by Healthcare systems. 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Cultural factors influencing care coordination involve the following: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 of family on the patient’s health.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Religious views.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Gender roles and relationships.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Beliefs about certain diseases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04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9DCA4-AAB1-4D65-8F38-A5B48787B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EA0B4-5C4A-4AB5-9279-58577E56C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every medical organization needs to maintain a balance between cultural, ethical, organizational policies, cultural issues to ensure that better medical services can be delivered to the patients without causing contradictions to the other factors</a:t>
            </a:r>
          </a:p>
          <a:p>
            <a:pPr algn="ctr"/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maintaining a conducive relationship and working environment can ensure that employee retention is at the highest level and quality of medical care is maintained at a lower cost.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58977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1ED63-FF30-4DA8-A3B3-CDF5BDDD8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CEB21-54B4-47EA-8E4E-E65920430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25769"/>
            <a:ext cx="9664401" cy="4700789"/>
          </a:xfrm>
        </p:spPr>
        <p:txBody>
          <a:bodyPr>
            <a:normAutofit fontScale="62500" lnSpcReduction="20000"/>
          </a:bodyPr>
          <a:lstStyle/>
          <a:p>
            <a:pPr marL="457200" marR="0" indent="-457200" algn="just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Bokhour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B. G., Fix, G. M., Mueller, N. M., Barker, A. M., </a:t>
            </a:r>
            <a:r>
              <a:rPr lang="en-US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Lavela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 L., Hill, J. N., ... &amp; Lukas, C. V. (2018). How can healthcare organizations implement patient-centered care? Examining a large-scale cultural transformation. </a:t>
            </a:r>
            <a:r>
              <a:rPr lang="en-US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BMC health services research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1-11.</a:t>
            </a:r>
          </a:p>
          <a:p>
            <a:pPr marL="457200" marR="0" indent="-457200" algn="just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Carnevale, F. (2012). Ethical consideration pediatric nursing. </a:t>
            </a:r>
            <a:r>
              <a:rPr lang="en-US" sz="200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Revista</a:t>
            </a:r>
            <a:r>
              <a:rPr lang="en-US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200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Sociedade</a:t>
            </a:r>
            <a:r>
              <a:rPr lang="en-US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Brasileira</a:t>
            </a:r>
            <a:r>
              <a:rPr lang="en-US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00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Enfermeiros</a:t>
            </a:r>
            <a:r>
              <a:rPr lang="en-US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Pediatras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37-47.</a:t>
            </a:r>
          </a:p>
          <a:p>
            <a:pPr marL="457200" marR="0" indent="-457200" algn="just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Khullar, D., &amp; </a:t>
            </a:r>
            <a:r>
              <a:rPr lang="en-US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Chokshi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D. A. (2018). Can Better Care Coordination Lower Health Care Costs?. </a:t>
            </a:r>
            <a:r>
              <a:rPr lang="en-US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JAMA Network Open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(7), e184295-e184295.</a:t>
            </a:r>
          </a:p>
          <a:p>
            <a:pPr marL="457200" marR="0" indent="-457200" algn="just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Lavin, M. A., Harper, E., &amp; Barr, N. (2015). Health information technology, patient safety, and professional nursing care documentation in acute care settings. </a:t>
            </a:r>
            <a:r>
              <a:rPr lang="en-US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Online J Issues </a:t>
            </a:r>
            <a:r>
              <a:rPr lang="en-US" sz="200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Nurs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(6).</a:t>
            </a:r>
          </a:p>
          <a:p>
            <a:pPr marL="457200" marR="0" indent="-457200" algn="just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Runtu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T. M., </a:t>
            </a:r>
            <a:r>
              <a:rPr lang="en-US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Novieastari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E., &amp; </a:t>
            </a:r>
            <a:r>
              <a:rPr lang="en-US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Handayani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H. (2019). How does organizational culture influence care coordination in hospitals? A systematic review. </a:t>
            </a:r>
            <a:r>
              <a:rPr lang="en-US" sz="200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Enfermeria</a:t>
            </a:r>
            <a:r>
              <a:rPr lang="en-US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clinica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29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785-802.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34640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</TotalTime>
  <Words>649</Words>
  <Application>Microsoft Office PowerPoint</Application>
  <PresentationFormat>Widescreen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Times New Roman</vt:lpstr>
      <vt:lpstr>Trebuchet MS</vt:lpstr>
      <vt:lpstr>Wingdings</vt:lpstr>
      <vt:lpstr>Wingdings 3</vt:lpstr>
      <vt:lpstr>Facet</vt:lpstr>
      <vt:lpstr>CARE COORDINATION.</vt:lpstr>
      <vt:lpstr>Introduction.</vt:lpstr>
      <vt:lpstr>Safety factors. </vt:lpstr>
      <vt:lpstr>Ethical factors. </vt:lpstr>
      <vt:lpstr>Organizational policies</vt:lpstr>
      <vt:lpstr>Professional factors.</vt:lpstr>
      <vt:lpstr>Cultural factors.</vt:lpstr>
      <vt:lpstr>Conclusion.</vt:lpstr>
      <vt:lpstr>References.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8</cp:revision>
  <dcterms:created xsi:type="dcterms:W3CDTF">2020-09-20T18:11:35Z</dcterms:created>
  <dcterms:modified xsi:type="dcterms:W3CDTF">2020-09-20T19:14:08Z</dcterms:modified>
</cp:coreProperties>
</file>